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6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0D7D"/>
    <a:srgbClr val="C145B8"/>
    <a:srgbClr val="9F119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71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4.gif"/><Relationship Id="rId9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7.gif"/><Relationship Id="rId7" Type="http://schemas.openxmlformats.org/officeDocument/2006/relationships/image" Target="../media/image9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2.gif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09800" y="76201"/>
            <a:ext cx="4876800" cy="830997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  <a:effectLst>
            <a:glow rad="63500">
              <a:schemeClr val="accent3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C145B8"/>
                </a:solidFill>
                <a:latin typeface="NikoshBAN" pitchFamily="2" charset="0"/>
                <a:cs typeface="NikoshBAN" pitchFamily="2" charset="0"/>
              </a:rPr>
              <a:t>সবাইকে শুভেচ্ছা</a:t>
            </a:r>
            <a:endParaRPr lang="en-US" sz="4800" dirty="0">
              <a:solidFill>
                <a:srgbClr val="C145B8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76200" y="0"/>
            <a:ext cx="8991600" cy="6858000"/>
          </a:xfrm>
          <a:prstGeom prst="horizontalScroll">
            <a:avLst/>
          </a:prstGeom>
          <a:solidFill>
            <a:srgbClr val="C145B8"/>
          </a:solidFill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4fb75ae5a99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1284386"/>
            <a:ext cx="3962400" cy="418894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54000" dist="190500" dir="2700000" sy="90000" algn="bl" rotWithShape="0">
              <a:srgbClr val="000000">
                <a:alpha val="40000"/>
              </a:srgbClr>
            </a:outerShdw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76200" y="152400"/>
            <a:ext cx="8991600" cy="335280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 descr="igi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05200"/>
            <a:ext cx="5257800" cy="2286000"/>
          </a:xfrm>
          <a:prstGeom prst="rect">
            <a:avLst/>
          </a:prstGeom>
        </p:spPr>
      </p:pic>
      <p:pic>
        <p:nvPicPr>
          <p:cNvPr id="3" name="Picture 2" descr="frog-catching-bu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457200"/>
            <a:ext cx="4178710" cy="27432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 descr="frog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9200" y="1600200"/>
            <a:ext cx="2019300" cy="1219200"/>
          </a:xfrm>
          <a:prstGeom prst="rect">
            <a:avLst/>
          </a:prstGeom>
        </p:spPr>
      </p:pic>
      <p:pic>
        <p:nvPicPr>
          <p:cNvPr id="10" name="Picture 9" descr="snake (1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0" y="3609976"/>
            <a:ext cx="3352799" cy="18764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" y="6059269"/>
            <a:ext cx="8763000" cy="646331"/>
          </a:xfrm>
          <a:prstGeom prst="rect">
            <a:avLst/>
          </a:prstGeom>
          <a:solidFill>
            <a:srgbClr val="7D0D7D"/>
          </a:solidFill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ছোট প্রানীকে খাদ্য হিসেবে গ্রহণ করছে বড় প্রানী</a:t>
            </a:r>
            <a:endParaRPr lang="en-US" sz="3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evel 9"/>
          <p:cNvSpPr/>
          <p:nvPr/>
        </p:nvSpPr>
        <p:spPr>
          <a:xfrm>
            <a:off x="-12700" y="0"/>
            <a:ext cx="9156700" cy="6834187"/>
          </a:xfrm>
          <a:prstGeom prst="beve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22501" y="990599"/>
            <a:ext cx="3644900" cy="1104149"/>
          </a:xfrm>
          <a:prstGeom prst="rect">
            <a:avLst/>
          </a:prstGeom>
          <a:solidFill>
            <a:srgbClr val="00B050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C145B8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dirty="0">
              <a:solidFill>
                <a:srgbClr val="C145B8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3352801"/>
            <a:ext cx="7162800" cy="1219200"/>
          </a:xfrm>
          <a:prstGeom prst="rect">
            <a:avLst/>
          </a:prstGeom>
          <a:solidFill>
            <a:srgbClr val="0070C0"/>
          </a:solidFill>
          <a:effectLst>
            <a:glow rad="228600">
              <a:schemeClr val="accent2">
                <a:satMod val="175000"/>
                <a:alpha val="40000"/>
              </a:schemeClr>
            </a:glow>
            <a:softEdge rad="317500"/>
          </a:effectLst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বাইরের পরিবেশ পর্যবেক্ষণ করে কয়েকটি খাদ্য শৃঙ্খল শনাক্ত করে খাতায় লিখে আন।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Bevel 5"/>
          <p:cNvSpPr/>
          <p:nvPr/>
        </p:nvSpPr>
        <p:spPr>
          <a:xfrm>
            <a:off x="5943600" y="914400"/>
            <a:ext cx="2286001" cy="1219200"/>
          </a:xfrm>
          <a:prstGeom prst="bevel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689600" y="1246056"/>
            <a:ext cx="2844800" cy="58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সময়ঃ৮ মিনিট</a:t>
            </a:r>
            <a:endParaRPr lang="en-US" sz="3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4" grpId="0" animBg="1"/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228600" y="76200"/>
            <a:ext cx="8686800" cy="6629400"/>
          </a:xfrm>
          <a:prstGeom prst="plaque">
            <a:avLst/>
          </a:prstGeom>
          <a:solidFill>
            <a:srgbClr val="C145B8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evel 3"/>
          <p:cNvSpPr/>
          <p:nvPr/>
        </p:nvSpPr>
        <p:spPr>
          <a:xfrm>
            <a:off x="5410200" y="76200"/>
            <a:ext cx="2362200" cy="1143000"/>
          </a:xfrm>
          <a:prstGeom prst="beve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362200" y="76200"/>
            <a:ext cx="3048000" cy="1143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নিরব পাঠ</a:t>
            </a:r>
            <a:endParaRPr lang="en-US" sz="6600" dirty="0">
              <a:solidFill>
                <a:schemeClr val="accent3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400" y="3810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সময়ঃ৫ মিনিট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2964359"/>
            <a:ext cx="6019800" cy="76944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317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নিরবে পাঠটি পড়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2" grpId="0" animBg="1"/>
      <p:bldP spid="3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Punched Tape 14"/>
          <p:cNvSpPr/>
          <p:nvPr/>
        </p:nvSpPr>
        <p:spPr>
          <a:xfrm>
            <a:off x="76200" y="0"/>
            <a:ext cx="8991600" cy="6705600"/>
          </a:xfrm>
          <a:prstGeom prst="flowChartPunchedTape">
            <a:avLst/>
          </a:prstGeom>
          <a:solidFill>
            <a:srgbClr val="00B0F0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evel 13"/>
          <p:cNvSpPr/>
          <p:nvPr/>
        </p:nvSpPr>
        <p:spPr>
          <a:xfrm>
            <a:off x="6248400" y="1295400"/>
            <a:ext cx="2362200" cy="1066800"/>
          </a:xfrm>
          <a:prstGeom prst="beve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895600" y="1422737"/>
            <a:ext cx="2667000" cy="1015663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24600" y="15240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সময়ঃ১০ মিনিট</a:t>
            </a:r>
            <a:endParaRPr lang="en-US" sz="3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3195697"/>
            <a:ext cx="7467600" cy="213830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bg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 </a:t>
            </a:r>
            <a:r>
              <a:rPr lang="bn-BD" sz="3200" dirty="0" smtClean="0">
                <a:solidFill>
                  <a:schemeClr val="bg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.........বিভিন্নভাবে একে অন্যের ওপর নিরভরশীল।</a:t>
            </a:r>
          </a:p>
          <a:p>
            <a:r>
              <a:rPr lang="bn-BD" sz="3200" dirty="0" smtClean="0">
                <a:solidFill>
                  <a:schemeClr val="bg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২    </a:t>
            </a:r>
            <a:r>
              <a:rPr lang="bn-BD" sz="3200" dirty="0" smtClean="0">
                <a:solidFill>
                  <a:schemeClr val="bg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উদ্ভিদ...............ব্যবহার করে খাদ্য উৎপাদন করে।</a:t>
            </a:r>
          </a:p>
          <a:p>
            <a:r>
              <a:rPr lang="bn-BD" sz="3200" dirty="0" smtClean="0">
                <a:solidFill>
                  <a:schemeClr val="bg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 </a:t>
            </a:r>
            <a:r>
              <a:rPr lang="bn-BD" sz="3200" dirty="0" smtClean="0">
                <a:solidFill>
                  <a:schemeClr val="bg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প্রাণী তার খাদ্যের জন্য.....................উপর        	নির্ভরশীল। </a:t>
            </a:r>
            <a:endParaRPr lang="en-US" sz="3200" dirty="0">
              <a:solidFill>
                <a:schemeClr val="bg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24384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শূন্যস্থান পূরণ কর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" grpId="0" animBg="1"/>
      <p:bldP spid="3" grpId="0"/>
      <p:bldP spid="4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52400" y="228600"/>
            <a:ext cx="8839200" cy="6553200"/>
          </a:xfrm>
          <a:prstGeom prst="round2DiagRect">
            <a:avLst>
              <a:gd name="adj1" fmla="val 16667"/>
              <a:gd name="adj2" fmla="val 435"/>
            </a:avLst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38400" y="1219200"/>
            <a:ext cx="4267200" cy="11079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3657600"/>
            <a:ext cx="8534400" cy="707886"/>
          </a:xfrm>
          <a:prstGeom prst="rect">
            <a:avLst/>
          </a:prstGeom>
          <a:solidFill>
            <a:srgbClr val="92D050"/>
          </a:solidFill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7D0D7D"/>
                </a:solidFill>
                <a:latin typeface="NikoshBAN" pitchFamily="2" charset="0"/>
                <a:cs typeface="NikoshBAN" pitchFamily="2" charset="0"/>
              </a:rPr>
              <a:t>যে কয়টি খাদ্য শৃঙ্খল শনাক্ত করেছো তা </a:t>
            </a:r>
            <a:r>
              <a:rPr lang="bn-BD" sz="4000" dirty="0" smtClean="0">
                <a:solidFill>
                  <a:srgbClr val="7D0D7D"/>
                </a:solidFill>
                <a:latin typeface="NikoshBAN" pitchFamily="2" charset="0"/>
                <a:cs typeface="NikoshBAN" pitchFamily="2" charset="0"/>
              </a:rPr>
              <a:t>এঁকে </a:t>
            </a:r>
            <a:r>
              <a:rPr lang="bn-BD" sz="4000" dirty="0" smtClean="0">
                <a:solidFill>
                  <a:srgbClr val="7D0D7D"/>
                </a:solidFill>
                <a:latin typeface="NikoshBAN" pitchFamily="2" charset="0"/>
                <a:cs typeface="NikoshBAN" pitchFamily="2" charset="0"/>
              </a:rPr>
              <a:t>আনবে। </a:t>
            </a:r>
            <a:endParaRPr lang="en-US" sz="4000" dirty="0">
              <a:solidFill>
                <a:srgbClr val="7D0D7D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xdmexample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0400" y="720804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</a:p>
        </p:txBody>
      </p:sp>
      <p:pic>
        <p:nvPicPr>
          <p:cNvPr id="3" name="Picture 2" descr="2584222ynl07xz1hf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52400"/>
            <a:ext cx="8610600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228600" y="152400"/>
            <a:ext cx="8686800" cy="6553200"/>
          </a:xfrm>
          <a:prstGeom prst="flowChartPunchedTape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2700000" scaled="1"/>
            <a:tileRect/>
          </a:gradFill>
          <a:ln w="76200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362200" y="1727537"/>
            <a:ext cx="4343400" cy="101566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8100000" scaled="1"/>
            <a:tileRect/>
          </a:gradFill>
          <a:effectLst>
            <a:glow rad="228600">
              <a:schemeClr val="accent5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bn-BD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উপস্থাপনায়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2600" y="3271897"/>
            <a:ext cx="5562600" cy="2308324"/>
          </a:xfrm>
          <a:prstGeom prst="rect">
            <a:avLst/>
          </a:prstGeom>
          <a:gradFill flip="none" rotWithShape="1">
            <a:gsLst>
              <a:gs pos="0">
                <a:srgbClr val="C145B8">
                  <a:shade val="30000"/>
                  <a:satMod val="115000"/>
                </a:srgbClr>
              </a:gs>
              <a:gs pos="50000">
                <a:srgbClr val="C145B8">
                  <a:shade val="67500"/>
                  <a:satMod val="115000"/>
                </a:srgbClr>
              </a:gs>
              <a:gs pos="100000">
                <a:srgbClr val="C145B8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মোঃআমজাদ হোসেন মুরাদ</a:t>
            </a:r>
          </a:p>
          <a:p>
            <a:pPr algn="ctr"/>
            <a:r>
              <a:rPr lang="bn-BD" sz="32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bn-BD" sz="32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গজারিয়া সরকারি প্রাথমিক বিদ্যালয়</a:t>
            </a:r>
          </a:p>
          <a:p>
            <a:pPr algn="ctr"/>
            <a:r>
              <a:rPr lang="bn-BD" sz="32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লালমোহন,ভোলা</a:t>
            </a:r>
            <a:r>
              <a:rPr lang="bn-BD" sz="32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 smtClean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4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1400" dirty="0" err="1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muradamzad@gmail,com</a:t>
            </a:r>
            <a:r>
              <a:rPr lang="en-US" sz="14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  Cell No. </a:t>
            </a:r>
            <a:r>
              <a:rPr lang="en-US" sz="1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01716301504</a:t>
            </a:r>
            <a:r>
              <a:rPr lang="en-US" sz="14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8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-Right Arrow 2"/>
          <p:cNvSpPr/>
          <p:nvPr/>
        </p:nvSpPr>
        <p:spPr>
          <a:xfrm>
            <a:off x="0" y="0"/>
            <a:ext cx="9144000" cy="6858000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05000" y="1689080"/>
            <a:ext cx="5334000" cy="3416320"/>
          </a:xfrm>
          <a:prstGeom prst="rect">
            <a:avLst/>
          </a:prstGeom>
          <a:solidFill>
            <a:srgbClr val="00B050"/>
          </a:solidFill>
          <a:effectLst>
            <a:glow rad="228600">
              <a:schemeClr val="accent5">
                <a:satMod val="175000"/>
                <a:alpha val="40000"/>
              </a:schemeClr>
            </a:glow>
            <a:softEdge rad="635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বিষয়ঃপ্রাথমিক বিজ্ঞান</a:t>
            </a:r>
          </a:p>
          <a:p>
            <a:pPr algn="ctr"/>
            <a:r>
              <a:rPr lang="bn-BD" sz="3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শ্রেনীঃপঞ্চম</a:t>
            </a:r>
          </a:p>
          <a:p>
            <a:pPr algn="ctr"/>
            <a:r>
              <a:rPr lang="bn-BD" sz="3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অধ্যয়ঃপ্রথম</a:t>
            </a:r>
          </a:p>
          <a:p>
            <a:pPr algn="ctr"/>
            <a:r>
              <a:rPr lang="bn-BD" sz="3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পৃষ্ঠা:3</a:t>
            </a:r>
          </a:p>
          <a:p>
            <a:pPr algn="ctr"/>
            <a:r>
              <a:rPr lang="bn-BD" sz="3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সময়ঃ৪০ মিনিট</a:t>
            </a:r>
          </a:p>
          <a:p>
            <a:pPr algn="ctr"/>
            <a:endParaRPr lang="en-US" sz="3600" dirty="0">
              <a:solidFill>
                <a:schemeClr val="accent5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rizontal Scroll 6"/>
          <p:cNvSpPr/>
          <p:nvPr/>
        </p:nvSpPr>
        <p:spPr>
          <a:xfrm>
            <a:off x="228600" y="0"/>
            <a:ext cx="8763000" cy="6858000"/>
          </a:xfrm>
          <a:prstGeom prst="horizontalScroll">
            <a:avLst>
              <a:gd name="adj" fmla="val 13459"/>
            </a:avLst>
          </a:prstGeom>
          <a:solidFill>
            <a:srgbClr val="00B0F0"/>
          </a:solidFill>
          <a:ln w="76200">
            <a:solidFill>
              <a:schemeClr val="tx2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52600" y="4713982"/>
            <a:ext cx="6858000" cy="107721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effectLst>
            <a:glow rad="228600">
              <a:schemeClr val="accent3">
                <a:satMod val="175000"/>
                <a:alpha val="40000"/>
              </a:schemeClr>
            </a:glow>
            <a:softEdge rad="317500"/>
          </a:effectLst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ছোট ও বড় </a:t>
            </a:r>
            <a:r>
              <a:rPr lang="bn-BD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প্রাণীর  খাদ্য </a:t>
            </a:r>
            <a:r>
              <a:rPr lang="bn-BD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গ্রহন </a:t>
            </a:r>
            <a:r>
              <a:rPr lang="bn-BD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প্রক্রিয়া বলতে </a:t>
            </a:r>
            <a:r>
              <a:rPr lang="bn-BD" sz="3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ও লিখতে পারবে।</a:t>
            </a:r>
            <a:endParaRPr lang="en-US" sz="3200" dirty="0">
              <a:solidFill>
                <a:schemeClr val="accent5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95600" y="1219200"/>
            <a:ext cx="4038600" cy="830997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9F119F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dirty="0">
              <a:solidFill>
                <a:srgbClr val="9F119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3266182"/>
            <a:ext cx="6858000" cy="1077218"/>
          </a:xfrm>
          <a:prstGeom prst="rect">
            <a:avLst/>
          </a:prstGeom>
          <a:solidFill>
            <a:srgbClr val="00B050"/>
          </a:solidFill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উদ্ভিদ 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কিভাবে খাদ্য 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উৎপাদন ও সংরক্ষণ করে তা বলতে ও লিখতে পারবে।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219200" y="3352800"/>
            <a:ext cx="533400" cy="38100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1219200" y="4800600"/>
            <a:ext cx="533400" cy="38100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2286000"/>
            <a:ext cx="6781800" cy="584775"/>
          </a:xfrm>
          <a:prstGeom prst="rect">
            <a:avLst/>
          </a:pr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খাদ্য শৃঙ্খল কী তা বলতে ও লিখতে পারবে।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219200" y="2362200"/>
            <a:ext cx="533400" cy="38100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2" grpId="0" animBg="1"/>
      <p:bldP spid="5" grpId="0" animBg="1"/>
      <p:bldP spid="9" grpId="0" animBg="1"/>
      <p:bldP spid="11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62200" y="3429000"/>
            <a:ext cx="4114800" cy="1661993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পাঠের অংশ</a:t>
            </a:r>
          </a:p>
          <a:p>
            <a:pPr algn="ctr"/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খাদ্য শৃঙ্খল কী?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Plaque 5"/>
          <p:cNvSpPr/>
          <p:nvPr/>
        </p:nvSpPr>
        <p:spPr>
          <a:xfrm>
            <a:off x="1066800" y="304800"/>
            <a:ext cx="7010400" cy="3048000"/>
          </a:xfrm>
          <a:prstGeom prst="plaque">
            <a:avLst/>
          </a:prstGeom>
          <a:solidFill>
            <a:schemeClr val="accent3">
              <a:lumMod val="40000"/>
              <a:lumOff val="60000"/>
            </a:schemeClr>
          </a:solidFill>
          <a:ln w="76200"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52600" y="838200"/>
            <a:ext cx="5562600" cy="1785104"/>
          </a:xfrm>
          <a:prstGeom prst="rect">
            <a:avLst/>
          </a:prstGeom>
          <a:solidFill>
            <a:srgbClr val="FFC000"/>
          </a:solidFill>
          <a:effectLst>
            <a:glow rad="228600">
              <a:schemeClr val="accent5">
                <a:satMod val="175000"/>
                <a:alpha val="40000"/>
              </a:schemeClr>
            </a:glow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C145B8"/>
                </a:solidFill>
                <a:latin typeface="NikoshBAN" pitchFamily="2" charset="0"/>
                <a:cs typeface="NikoshBAN" pitchFamily="2" charset="0"/>
              </a:rPr>
              <a:t>পাঠের শিরোনাম</a:t>
            </a:r>
          </a:p>
          <a:p>
            <a:pPr algn="ctr"/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জীব ও আমাদের পরিবেশ</a:t>
            </a:r>
            <a:endParaRPr lang="en-US" sz="4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Manual Operation 7"/>
          <p:cNvSpPr/>
          <p:nvPr/>
        </p:nvSpPr>
        <p:spPr>
          <a:xfrm>
            <a:off x="3200400" y="5105400"/>
            <a:ext cx="2438400" cy="1752600"/>
          </a:xfrm>
          <a:prstGeom prst="flowChartManualOperation">
            <a:avLst/>
          </a:prstGeom>
          <a:solidFill>
            <a:srgbClr val="7D0D7D"/>
          </a:solidFill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17754419018-dumpfm-grass-171_Bugs_Animation_Gras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05000"/>
            <a:ext cx="4049486" cy="3200400"/>
          </a:xfrm>
          <a:prstGeom prst="rect">
            <a:avLst/>
          </a:prstGeom>
        </p:spPr>
      </p:pic>
      <p:pic>
        <p:nvPicPr>
          <p:cNvPr id="9" name="Picture 8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81600"/>
            <a:ext cx="1295400" cy="1295400"/>
          </a:xfrm>
          <a:prstGeom prst="rect">
            <a:avLst/>
          </a:prstGeom>
        </p:spPr>
      </p:pic>
      <p:pic>
        <p:nvPicPr>
          <p:cNvPr id="8" name="Picture 7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4572000"/>
            <a:ext cx="1295400" cy="1295400"/>
          </a:xfrm>
          <a:prstGeom prst="rect">
            <a:avLst/>
          </a:prstGeom>
        </p:spPr>
      </p:pic>
      <p:pic>
        <p:nvPicPr>
          <p:cNvPr id="10" name="Picture 9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3733800"/>
            <a:ext cx="1295400" cy="1295400"/>
          </a:xfrm>
          <a:prstGeom prst="rect">
            <a:avLst/>
          </a:prstGeom>
        </p:spPr>
      </p:pic>
      <p:pic>
        <p:nvPicPr>
          <p:cNvPr id="11" name="Picture 10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8600" y="5105400"/>
            <a:ext cx="1066800" cy="1066800"/>
          </a:xfrm>
          <a:prstGeom prst="rect">
            <a:avLst/>
          </a:prstGeom>
        </p:spPr>
      </p:pic>
      <p:pic>
        <p:nvPicPr>
          <p:cNvPr id="12" name="Picture 11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5334000"/>
            <a:ext cx="1295400" cy="1295400"/>
          </a:xfrm>
          <a:prstGeom prst="rect">
            <a:avLst/>
          </a:prstGeom>
        </p:spPr>
      </p:pic>
      <p:pic>
        <p:nvPicPr>
          <p:cNvPr id="13" name="Picture 12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5257800"/>
            <a:ext cx="1295400" cy="1295400"/>
          </a:xfrm>
          <a:prstGeom prst="rect">
            <a:avLst/>
          </a:prstGeom>
        </p:spPr>
      </p:pic>
      <p:pic>
        <p:nvPicPr>
          <p:cNvPr id="14" name="Picture 13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4572000"/>
            <a:ext cx="1295400" cy="1295400"/>
          </a:xfrm>
          <a:prstGeom prst="rect">
            <a:avLst/>
          </a:prstGeom>
        </p:spPr>
      </p:pic>
      <p:pic>
        <p:nvPicPr>
          <p:cNvPr id="15" name="Picture 14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0" y="1752600"/>
            <a:ext cx="1295400" cy="1295400"/>
          </a:xfrm>
          <a:prstGeom prst="rect">
            <a:avLst/>
          </a:prstGeom>
        </p:spPr>
      </p:pic>
      <p:pic>
        <p:nvPicPr>
          <p:cNvPr id="16" name="Picture 15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2590800"/>
            <a:ext cx="1295400" cy="1295400"/>
          </a:xfrm>
          <a:prstGeom prst="rect">
            <a:avLst/>
          </a:prstGeom>
        </p:spPr>
      </p:pic>
      <p:pic>
        <p:nvPicPr>
          <p:cNvPr id="17" name="Picture 16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53400" y="1905000"/>
            <a:ext cx="1295400" cy="1295400"/>
          </a:xfrm>
          <a:prstGeom prst="rect">
            <a:avLst/>
          </a:prstGeom>
        </p:spPr>
      </p:pic>
      <p:pic>
        <p:nvPicPr>
          <p:cNvPr id="18" name="Picture 17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53400" y="3276600"/>
            <a:ext cx="1295400" cy="1295400"/>
          </a:xfrm>
          <a:prstGeom prst="rect">
            <a:avLst/>
          </a:prstGeom>
        </p:spPr>
      </p:pic>
      <p:pic>
        <p:nvPicPr>
          <p:cNvPr id="19" name="Picture 18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3800" y="3657600"/>
            <a:ext cx="1295400" cy="1295400"/>
          </a:xfrm>
          <a:prstGeom prst="rect">
            <a:avLst/>
          </a:prstGeom>
        </p:spPr>
      </p:pic>
      <p:pic>
        <p:nvPicPr>
          <p:cNvPr id="20" name="Picture 19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1400" y="2133600"/>
            <a:ext cx="1295400" cy="1295400"/>
          </a:xfrm>
          <a:prstGeom prst="rect">
            <a:avLst/>
          </a:prstGeom>
        </p:spPr>
      </p:pic>
      <p:pic>
        <p:nvPicPr>
          <p:cNvPr id="22" name="Picture 21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2819400"/>
            <a:ext cx="1295400" cy="1295400"/>
          </a:xfrm>
          <a:prstGeom prst="rect">
            <a:avLst/>
          </a:prstGeom>
        </p:spPr>
      </p:pic>
      <p:pic>
        <p:nvPicPr>
          <p:cNvPr id="23" name="Picture 22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2362200"/>
            <a:ext cx="1295400" cy="1295400"/>
          </a:xfrm>
          <a:prstGeom prst="rect">
            <a:avLst/>
          </a:prstGeom>
        </p:spPr>
      </p:pic>
      <p:pic>
        <p:nvPicPr>
          <p:cNvPr id="24" name="Picture 23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9400" y="2057400"/>
            <a:ext cx="1295400" cy="1295400"/>
          </a:xfrm>
          <a:prstGeom prst="rect">
            <a:avLst/>
          </a:prstGeom>
        </p:spPr>
      </p:pic>
      <p:pic>
        <p:nvPicPr>
          <p:cNvPr id="25" name="Picture 24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667000"/>
            <a:ext cx="1295400" cy="1295400"/>
          </a:xfrm>
          <a:prstGeom prst="rect">
            <a:avLst/>
          </a:prstGeom>
        </p:spPr>
      </p:pic>
      <p:pic>
        <p:nvPicPr>
          <p:cNvPr id="26" name="Picture 25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4495800"/>
            <a:ext cx="1295400" cy="1295400"/>
          </a:xfrm>
          <a:prstGeom prst="rect">
            <a:avLst/>
          </a:prstGeom>
        </p:spPr>
      </p:pic>
      <p:pic>
        <p:nvPicPr>
          <p:cNvPr id="27" name="Picture 26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4267200"/>
            <a:ext cx="1295400" cy="1295400"/>
          </a:xfrm>
          <a:prstGeom prst="rect">
            <a:avLst/>
          </a:prstGeom>
        </p:spPr>
      </p:pic>
      <p:pic>
        <p:nvPicPr>
          <p:cNvPr id="28" name="Picture 27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2971800"/>
            <a:ext cx="1295400" cy="1295400"/>
          </a:xfrm>
          <a:prstGeom prst="rect">
            <a:avLst/>
          </a:prstGeom>
        </p:spPr>
      </p:pic>
      <p:pic>
        <p:nvPicPr>
          <p:cNvPr id="29" name="Picture 28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4648200"/>
            <a:ext cx="1295400" cy="1295400"/>
          </a:xfrm>
          <a:prstGeom prst="rect">
            <a:avLst/>
          </a:prstGeom>
        </p:spPr>
      </p:pic>
      <p:pic>
        <p:nvPicPr>
          <p:cNvPr id="30" name="Picture 29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4038600"/>
            <a:ext cx="1295400" cy="1295400"/>
          </a:xfrm>
          <a:prstGeom prst="rect">
            <a:avLst/>
          </a:prstGeom>
        </p:spPr>
      </p:pic>
      <p:pic>
        <p:nvPicPr>
          <p:cNvPr id="31" name="Picture 30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590800"/>
            <a:ext cx="1295400" cy="1295400"/>
          </a:xfrm>
          <a:prstGeom prst="rect">
            <a:avLst/>
          </a:prstGeom>
        </p:spPr>
      </p:pic>
      <p:pic>
        <p:nvPicPr>
          <p:cNvPr id="32" name="Picture 31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3733800"/>
            <a:ext cx="1295400" cy="1295400"/>
          </a:xfrm>
          <a:prstGeom prst="rect">
            <a:avLst/>
          </a:prstGeom>
        </p:spPr>
      </p:pic>
      <p:pic>
        <p:nvPicPr>
          <p:cNvPr id="33" name="Picture 32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3352800"/>
            <a:ext cx="1295400" cy="1295400"/>
          </a:xfrm>
          <a:prstGeom prst="rect">
            <a:avLst/>
          </a:prstGeom>
        </p:spPr>
      </p:pic>
      <p:pic>
        <p:nvPicPr>
          <p:cNvPr id="34" name="Picture 33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2286000"/>
            <a:ext cx="1295400" cy="1295400"/>
          </a:xfrm>
          <a:prstGeom prst="rect">
            <a:avLst/>
          </a:prstGeom>
        </p:spPr>
      </p:pic>
      <p:pic>
        <p:nvPicPr>
          <p:cNvPr id="35" name="Picture 34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3505200"/>
            <a:ext cx="1295400" cy="1295400"/>
          </a:xfrm>
          <a:prstGeom prst="rect">
            <a:avLst/>
          </a:prstGeom>
        </p:spPr>
      </p:pic>
      <p:pic>
        <p:nvPicPr>
          <p:cNvPr id="36" name="Picture 35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4267200"/>
            <a:ext cx="1295400" cy="1295400"/>
          </a:xfrm>
          <a:prstGeom prst="rect">
            <a:avLst/>
          </a:prstGeom>
        </p:spPr>
      </p:pic>
      <p:pic>
        <p:nvPicPr>
          <p:cNvPr id="37" name="Picture 36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3886200"/>
            <a:ext cx="1295400" cy="1295400"/>
          </a:xfrm>
          <a:prstGeom prst="rect">
            <a:avLst/>
          </a:prstGeom>
        </p:spPr>
      </p:pic>
      <p:pic>
        <p:nvPicPr>
          <p:cNvPr id="3" name="Picture 2" descr="sun-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76200"/>
            <a:ext cx="9080938" cy="2194560"/>
          </a:xfrm>
          <a:prstGeom prst="rect">
            <a:avLst/>
          </a:prstGeom>
        </p:spPr>
      </p:pic>
      <p:pic>
        <p:nvPicPr>
          <p:cNvPr id="38" name="Picture 37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4267200"/>
            <a:ext cx="1295400" cy="1295400"/>
          </a:xfrm>
          <a:prstGeom prst="rect">
            <a:avLst/>
          </a:prstGeom>
        </p:spPr>
      </p:pic>
      <p:pic>
        <p:nvPicPr>
          <p:cNvPr id="39" name="Picture 38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4200" y="4800600"/>
            <a:ext cx="1295400" cy="1295400"/>
          </a:xfrm>
          <a:prstGeom prst="rect">
            <a:avLst/>
          </a:prstGeom>
        </p:spPr>
      </p:pic>
      <p:pic>
        <p:nvPicPr>
          <p:cNvPr id="40" name="Picture 39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4724400"/>
            <a:ext cx="1295400" cy="1295400"/>
          </a:xfrm>
          <a:prstGeom prst="rect">
            <a:avLst/>
          </a:prstGeom>
        </p:spPr>
      </p:pic>
      <p:pic>
        <p:nvPicPr>
          <p:cNvPr id="41" name="Picture 40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3810000"/>
            <a:ext cx="1295400" cy="1295400"/>
          </a:xfrm>
          <a:prstGeom prst="rect">
            <a:avLst/>
          </a:prstGeom>
        </p:spPr>
      </p:pic>
      <p:pic>
        <p:nvPicPr>
          <p:cNvPr id="42" name="Picture 41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343400"/>
            <a:ext cx="1295400" cy="1295400"/>
          </a:xfrm>
          <a:prstGeom prst="rect">
            <a:avLst/>
          </a:prstGeom>
        </p:spPr>
      </p:pic>
      <p:pic>
        <p:nvPicPr>
          <p:cNvPr id="43" name="Picture 42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9800" y="4419600"/>
            <a:ext cx="1295400" cy="1295400"/>
          </a:xfrm>
          <a:prstGeom prst="rect">
            <a:avLst/>
          </a:prstGeom>
        </p:spPr>
      </p:pic>
      <p:pic>
        <p:nvPicPr>
          <p:cNvPr id="5" name="Picture 4" descr="snake (1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19200" y="5604716"/>
            <a:ext cx="3352800" cy="1160516"/>
          </a:xfrm>
          <a:prstGeom prst="rect">
            <a:avLst/>
          </a:prstGeom>
        </p:spPr>
      </p:pic>
      <p:pic>
        <p:nvPicPr>
          <p:cNvPr id="4" name="Picture 3" descr="frog-catching-bug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53200" y="4495800"/>
            <a:ext cx="3352800" cy="2362200"/>
          </a:xfrm>
          <a:prstGeom prst="rect">
            <a:avLst/>
          </a:prstGeom>
        </p:spPr>
      </p:pic>
      <p:pic>
        <p:nvPicPr>
          <p:cNvPr id="7" name="Picture 6" descr="sun (1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82403" y="-71437"/>
            <a:ext cx="1599197" cy="1443037"/>
          </a:xfrm>
          <a:prstGeom prst="rect">
            <a:avLst/>
          </a:prstGeom>
        </p:spPr>
      </p:pic>
      <p:pic>
        <p:nvPicPr>
          <p:cNvPr id="44" name="Picture 43" descr="snake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05600" y="3352800"/>
            <a:ext cx="1529797" cy="855137"/>
          </a:xfrm>
          <a:prstGeom prst="rect">
            <a:avLst/>
          </a:prstGeom>
        </p:spPr>
      </p:pic>
      <p:pic>
        <p:nvPicPr>
          <p:cNvPr id="45" name="Picture 44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4724400"/>
            <a:ext cx="1295400" cy="1295400"/>
          </a:xfrm>
          <a:prstGeom prst="rect">
            <a:avLst/>
          </a:prstGeom>
        </p:spPr>
      </p:pic>
      <p:pic>
        <p:nvPicPr>
          <p:cNvPr id="46" name="Picture 45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4114800"/>
            <a:ext cx="1295400" cy="1295400"/>
          </a:xfrm>
          <a:prstGeom prst="rect">
            <a:avLst/>
          </a:prstGeom>
        </p:spPr>
      </p:pic>
      <p:pic>
        <p:nvPicPr>
          <p:cNvPr id="47" name="Picture 46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3733800"/>
            <a:ext cx="1295400" cy="1295400"/>
          </a:xfrm>
          <a:prstGeom prst="rect">
            <a:avLst/>
          </a:prstGeom>
        </p:spPr>
      </p:pic>
      <p:pic>
        <p:nvPicPr>
          <p:cNvPr id="48" name="Picture 47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3124200"/>
            <a:ext cx="1295400" cy="1295400"/>
          </a:xfrm>
          <a:prstGeom prst="rect">
            <a:avLst/>
          </a:prstGeom>
        </p:spPr>
      </p:pic>
      <p:pic>
        <p:nvPicPr>
          <p:cNvPr id="49" name="Picture 48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4648200"/>
            <a:ext cx="1295400" cy="1295400"/>
          </a:xfrm>
          <a:prstGeom prst="rect">
            <a:avLst/>
          </a:prstGeom>
        </p:spPr>
      </p:pic>
      <p:pic>
        <p:nvPicPr>
          <p:cNvPr id="50" name="Picture 49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5257800"/>
            <a:ext cx="1295400" cy="1295400"/>
          </a:xfrm>
          <a:prstGeom prst="rect">
            <a:avLst/>
          </a:prstGeom>
        </p:spPr>
      </p:pic>
      <p:pic>
        <p:nvPicPr>
          <p:cNvPr id="51" name="Picture 50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5105400"/>
            <a:ext cx="1295400" cy="1295400"/>
          </a:xfrm>
          <a:prstGeom prst="rect">
            <a:avLst/>
          </a:prstGeom>
        </p:spPr>
      </p:pic>
      <p:pic>
        <p:nvPicPr>
          <p:cNvPr id="52" name="Picture 51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4724400"/>
            <a:ext cx="1295400" cy="1295400"/>
          </a:xfrm>
          <a:prstGeom prst="rect">
            <a:avLst/>
          </a:prstGeom>
        </p:spPr>
      </p:pic>
      <p:pic>
        <p:nvPicPr>
          <p:cNvPr id="53" name="Picture 52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4953000"/>
            <a:ext cx="1295400" cy="1295400"/>
          </a:xfrm>
          <a:prstGeom prst="rect">
            <a:avLst/>
          </a:prstGeom>
        </p:spPr>
      </p:pic>
      <p:pic>
        <p:nvPicPr>
          <p:cNvPr id="54" name="Picture 53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048000"/>
            <a:ext cx="1295400" cy="1295400"/>
          </a:xfrm>
          <a:prstGeom prst="rect">
            <a:avLst/>
          </a:prstGeom>
        </p:spPr>
      </p:pic>
      <p:pic>
        <p:nvPicPr>
          <p:cNvPr id="55" name="Picture 54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2971800"/>
            <a:ext cx="1295400" cy="1295400"/>
          </a:xfrm>
          <a:prstGeom prst="rect">
            <a:avLst/>
          </a:prstGeom>
        </p:spPr>
      </p:pic>
      <p:pic>
        <p:nvPicPr>
          <p:cNvPr id="56" name="Picture 55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3429000"/>
            <a:ext cx="1295400" cy="1295400"/>
          </a:xfrm>
          <a:prstGeom prst="rect">
            <a:avLst/>
          </a:prstGeom>
        </p:spPr>
      </p:pic>
      <p:pic>
        <p:nvPicPr>
          <p:cNvPr id="57" name="Picture 56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0" y="3581400"/>
            <a:ext cx="1295400" cy="1295400"/>
          </a:xfrm>
          <a:prstGeom prst="rect">
            <a:avLst/>
          </a:prstGeom>
        </p:spPr>
      </p:pic>
      <p:pic>
        <p:nvPicPr>
          <p:cNvPr id="58" name="Picture 57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3810000"/>
            <a:ext cx="1295400" cy="1295400"/>
          </a:xfrm>
          <a:prstGeom prst="rect">
            <a:avLst/>
          </a:prstGeom>
        </p:spPr>
      </p:pic>
      <p:pic>
        <p:nvPicPr>
          <p:cNvPr id="59" name="Picture 58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3733800"/>
            <a:ext cx="1295400" cy="1295400"/>
          </a:xfrm>
          <a:prstGeom prst="rect">
            <a:avLst/>
          </a:prstGeom>
        </p:spPr>
      </p:pic>
      <p:pic>
        <p:nvPicPr>
          <p:cNvPr id="60" name="Picture 59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3962400"/>
            <a:ext cx="1295400" cy="1295400"/>
          </a:xfrm>
          <a:prstGeom prst="rect">
            <a:avLst/>
          </a:prstGeom>
        </p:spPr>
      </p:pic>
      <p:pic>
        <p:nvPicPr>
          <p:cNvPr id="61" name="Picture 60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4267200"/>
            <a:ext cx="1295400" cy="1295400"/>
          </a:xfrm>
          <a:prstGeom prst="rect">
            <a:avLst/>
          </a:prstGeom>
        </p:spPr>
      </p:pic>
      <p:pic>
        <p:nvPicPr>
          <p:cNvPr id="62" name="Picture 61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4343400"/>
            <a:ext cx="1295400" cy="1295400"/>
          </a:xfrm>
          <a:prstGeom prst="rect">
            <a:avLst/>
          </a:prstGeom>
        </p:spPr>
      </p:pic>
      <p:pic>
        <p:nvPicPr>
          <p:cNvPr id="63" name="Picture 62" descr="frog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19200" y="5715000"/>
            <a:ext cx="1481666" cy="1066800"/>
          </a:xfrm>
          <a:prstGeom prst="rect">
            <a:avLst/>
          </a:prstGeom>
        </p:spPr>
      </p:pic>
      <p:pic>
        <p:nvPicPr>
          <p:cNvPr id="21" name="Picture 20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4800" y="2514600"/>
            <a:ext cx="1295400" cy="1295400"/>
          </a:xfrm>
          <a:prstGeom prst="rect">
            <a:avLst/>
          </a:prstGeom>
        </p:spPr>
      </p:pic>
      <p:pic>
        <p:nvPicPr>
          <p:cNvPr id="65" name="Picture 64" descr="grass-th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18621" y="3211094"/>
            <a:ext cx="1929779" cy="1665706"/>
          </a:xfrm>
          <a:prstGeom prst="rect">
            <a:avLst/>
          </a:prstGeom>
        </p:spPr>
      </p:pic>
      <p:pic>
        <p:nvPicPr>
          <p:cNvPr id="66" name="Picture 65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2133600"/>
            <a:ext cx="1295400" cy="1295400"/>
          </a:xfrm>
          <a:prstGeom prst="rect">
            <a:avLst/>
          </a:prstGeom>
        </p:spPr>
      </p:pic>
      <p:pic>
        <p:nvPicPr>
          <p:cNvPr id="67" name="Picture 66" descr="grass-th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76800" y="2209800"/>
            <a:ext cx="1929779" cy="1665706"/>
          </a:xfrm>
          <a:prstGeom prst="rect">
            <a:avLst/>
          </a:prstGeom>
        </p:spPr>
      </p:pic>
      <p:pic>
        <p:nvPicPr>
          <p:cNvPr id="68" name="Picture 67" descr="grass-th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48200" y="4495800"/>
            <a:ext cx="1929779" cy="1665706"/>
          </a:xfrm>
          <a:prstGeom prst="rect">
            <a:avLst/>
          </a:prstGeom>
        </p:spPr>
      </p:pic>
      <p:pic>
        <p:nvPicPr>
          <p:cNvPr id="69" name="Picture 68" descr="grass_animation_test_by_eldynamite-d3la0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39979" y="4038600"/>
            <a:ext cx="1295400" cy="1295400"/>
          </a:xfrm>
          <a:prstGeom prst="rect">
            <a:avLst/>
          </a:prstGeom>
        </p:spPr>
      </p:pic>
      <p:pic>
        <p:nvPicPr>
          <p:cNvPr id="70" name="Picture 69" descr="grass-th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72200" y="4267200"/>
            <a:ext cx="1929779" cy="1665706"/>
          </a:xfrm>
          <a:prstGeom prst="rect">
            <a:avLst/>
          </a:prstGeom>
        </p:spPr>
      </p:pic>
      <p:pic>
        <p:nvPicPr>
          <p:cNvPr id="71" name="Picture 70" descr="grass-th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14221" y="1828800"/>
            <a:ext cx="1929779" cy="1665706"/>
          </a:xfrm>
          <a:prstGeom prst="rect">
            <a:avLst/>
          </a:prstGeom>
        </p:spPr>
      </p:pic>
      <p:pic>
        <p:nvPicPr>
          <p:cNvPr id="72" name="Picture 71" descr="grass-th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10000" y="4506494"/>
            <a:ext cx="1929779" cy="1665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3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3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3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3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3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imated sun-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52800" cy="2977116"/>
          </a:xfrm>
          <a:prstGeom prst="rect">
            <a:avLst/>
          </a:prstGeom>
        </p:spPr>
      </p:pic>
      <p:pic>
        <p:nvPicPr>
          <p:cNvPr id="5" name="Picture 4" descr="sun (1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838200"/>
            <a:ext cx="1285843" cy="1263209"/>
          </a:xfrm>
          <a:prstGeom prst="rect">
            <a:avLst/>
          </a:prstGeom>
        </p:spPr>
      </p:pic>
      <p:pic>
        <p:nvPicPr>
          <p:cNvPr id="9" name="Picture 8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4114800"/>
            <a:ext cx="1295400" cy="990600"/>
          </a:xfrm>
          <a:prstGeom prst="rect">
            <a:avLst/>
          </a:prstGeom>
        </p:spPr>
      </p:pic>
      <p:pic>
        <p:nvPicPr>
          <p:cNvPr id="8" name="Picture 7" descr="green frog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16192" y="3962400"/>
            <a:ext cx="1927808" cy="1793921"/>
          </a:xfrm>
          <a:prstGeom prst="rect">
            <a:avLst/>
          </a:prstGeom>
        </p:spPr>
      </p:pic>
      <p:pic>
        <p:nvPicPr>
          <p:cNvPr id="11" name="Picture 10" descr="grass-th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7200" y="4800600"/>
            <a:ext cx="1447800" cy="1143000"/>
          </a:xfrm>
          <a:prstGeom prst="rect">
            <a:avLst/>
          </a:prstGeom>
        </p:spPr>
      </p:pic>
      <p:pic>
        <p:nvPicPr>
          <p:cNvPr id="13" name="Picture 12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0" y="4572000"/>
            <a:ext cx="1295400" cy="990600"/>
          </a:xfrm>
          <a:prstGeom prst="rect">
            <a:avLst/>
          </a:prstGeom>
        </p:spPr>
      </p:pic>
      <p:pic>
        <p:nvPicPr>
          <p:cNvPr id="14" name="Picture 13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3733800"/>
            <a:ext cx="1295400" cy="990600"/>
          </a:xfrm>
          <a:prstGeom prst="rect">
            <a:avLst/>
          </a:prstGeom>
        </p:spPr>
      </p:pic>
      <p:pic>
        <p:nvPicPr>
          <p:cNvPr id="15" name="Picture 14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3276600"/>
            <a:ext cx="1295400" cy="990600"/>
          </a:xfrm>
          <a:prstGeom prst="rect">
            <a:avLst/>
          </a:prstGeom>
        </p:spPr>
      </p:pic>
      <p:pic>
        <p:nvPicPr>
          <p:cNvPr id="16" name="Picture 15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3352800"/>
            <a:ext cx="1295400" cy="990600"/>
          </a:xfrm>
          <a:prstGeom prst="rect">
            <a:avLst/>
          </a:prstGeom>
        </p:spPr>
      </p:pic>
      <p:pic>
        <p:nvPicPr>
          <p:cNvPr id="17" name="Picture 16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4572000"/>
            <a:ext cx="1295400" cy="990600"/>
          </a:xfrm>
          <a:prstGeom prst="rect">
            <a:avLst/>
          </a:prstGeom>
        </p:spPr>
      </p:pic>
      <p:pic>
        <p:nvPicPr>
          <p:cNvPr id="18" name="Picture 17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191000"/>
            <a:ext cx="1295400" cy="990600"/>
          </a:xfrm>
          <a:prstGeom prst="rect">
            <a:avLst/>
          </a:prstGeom>
        </p:spPr>
      </p:pic>
      <p:pic>
        <p:nvPicPr>
          <p:cNvPr id="19" name="Picture 18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3581400"/>
            <a:ext cx="1295400" cy="990600"/>
          </a:xfrm>
          <a:prstGeom prst="rect">
            <a:avLst/>
          </a:prstGeom>
        </p:spPr>
      </p:pic>
      <p:pic>
        <p:nvPicPr>
          <p:cNvPr id="20" name="Picture 19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4724400"/>
            <a:ext cx="1295400" cy="990600"/>
          </a:xfrm>
          <a:prstGeom prst="rect">
            <a:avLst/>
          </a:prstGeom>
        </p:spPr>
      </p:pic>
      <p:pic>
        <p:nvPicPr>
          <p:cNvPr id="21" name="Picture 20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1600" y="4114800"/>
            <a:ext cx="1295400" cy="990600"/>
          </a:xfrm>
          <a:prstGeom prst="rect">
            <a:avLst/>
          </a:prstGeom>
        </p:spPr>
      </p:pic>
      <p:pic>
        <p:nvPicPr>
          <p:cNvPr id="22" name="Picture 21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9200" y="3352800"/>
            <a:ext cx="1295400" cy="990600"/>
          </a:xfrm>
          <a:prstGeom prst="rect">
            <a:avLst/>
          </a:prstGeom>
        </p:spPr>
      </p:pic>
      <p:pic>
        <p:nvPicPr>
          <p:cNvPr id="23" name="Picture 22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81400"/>
            <a:ext cx="1295400" cy="990600"/>
          </a:xfrm>
          <a:prstGeom prst="rect">
            <a:avLst/>
          </a:prstGeom>
        </p:spPr>
      </p:pic>
      <p:pic>
        <p:nvPicPr>
          <p:cNvPr id="24" name="Picture 23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1600" y="3581400"/>
            <a:ext cx="1295400" cy="990600"/>
          </a:xfrm>
          <a:prstGeom prst="rect">
            <a:avLst/>
          </a:prstGeom>
        </p:spPr>
      </p:pic>
      <p:pic>
        <p:nvPicPr>
          <p:cNvPr id="25" name="Picture 24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3962400"/>
            <a:ext cx="1295400" cy="990600"/>
          </a:xfrm>
          <a:prstGeom prst="rect">
            <a:avLst/>
          </a:prstGeom>
        </p:spPr>
      </p:pic>
      <p:pic>
        <p:nvPicPr>
          <p:cNvPr id="26" name="Picture 25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4648200"/>
            <a:ext cx="1295400" cy="990600"/>
          </a:xfrm>
          <a:prstGeom prst="rect">
            <a:avLst/>
          </a:prstGeom>
        </p:spPr>
      </p:pic>
      <p:pic>
        <p:nvPicPr>
          <p:cNvPr id="27" name="Picture 26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6800" y="4495800"/>
            <a:ext cx="1295400" cy="990600"/>
          </a:xfrm>
          <a:prstGeom prst="rect">
            <a:avLst/>
          </a:prstGeom>
        </p:spPr>
      </p:pic>
      <p:pic>
        <p:nvPicPr>
          <p:cNvPr id="28" name="Picture 27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4648200"/>
            <a:ext cx="1295400" cy="990600"/>
          </a:xfrm>
          <a:prstGeom prst="rect">
            <a:avLst/>
          </a:prstGeom>
        </p:spPr>
      </p:pic>
      <p:pic>
        <p:nvPicPr>
          <p:cNvPr id="29" name="Picture 28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0" y="4114800"/>
            <a:ext cx="1295400" cy="990600"/>
          </a:xfrm>
          <a:prstGeom prst="rect">
            <a:avLst/>
          </a:prstGeom>
        </p:spPr>
      </p:pic>
      <p:pic>
        <p:nvPicPr>
          <p:cNvPr id="30" name="Picture 29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4343400"/>
            <a:ext cx="1295400" cy="990600"/>
          </a:xfrm>
          <a:prstGeom prst="rect">
            <a:avLst/>
          </a:prstGeom>
        </p:spPr>
      </p:pic>
      <p:pic>
        <p:nvPicPr>
          <p:cNvPr id="31" name="Picture 30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3810000"/>
            <a:ext cx="1295400" cy="990600"/>
          </a:xfrm>
          <a:prstGeom prst="rect">
            <a:avLst/>
          </a:prstGeom>
        </p:spPr>
      </p:pic>
      <p:pic>
        <p:nvPicPr>
          <p:cNvPr id="32" name="Picture 31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24400"/>
            <a:ext cx="1295400" cy="990600"/>
          </a:xfrm>
          <a:prstGeom prst="rect">
            <a:avLst/>
          </a:prstGeom>
        </p:spPr>
      </p:pic>
      <p:pic>
        <p:nvPicPr>
          <p:cNvPr id="33" name="Picture 32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7800" y="3886200"/>
            <a:ext cx="1295400" cy="990600"/>
          </a:xfrm>
          <a:prstGeom prst="rect">
            <a:avLst/>
          </a:prstGeom>
        </p:spPr>
      </p:pic>
      <p:pic>
        <p:nvPicPr>
          <p:cNvPr id="34" name="Picture 33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4572000"/>
            <a:ext cx="1295400" cy="990600"/>
          </a:xfrm>
          <a:prstGeom prst="rect">
            <a:avLst/>
          </a:prstGeom>
        </p:spPr>
      </p:pic>
      <p:pic>
        <p:nvPicPr>
          <p:cNvPr id="35" name="Picture 34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9200" y="4648200"/>
            <a:ext cx="1295400" cy="990600"/>
          </a:xfrm>
          <a:prstGeom prst="rect">
            <a:avLst/>
          </a:prstGeom>
        </p:spPr>
      </p:pic>
      <p:pic>
        <p:nvPicPr>
          <p:cNvPr id="36" name="Picture 35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1600" y="4267200"/>
            <a:ext cx="1295400" cy="990600"/>
          </a:xfrm>
          <a:prstGeom prst="rect">
            <a:avLst/>
          </a:prstGeom>
        </p:spPr>
      </p:pic>
      <p:pic>
        <p:nvPicPr>
          <p:cNvPr id="37" name="Picture 36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4114800"/>
            <a:ext cx="1295400" cy="990600"/>
          </a:xfrm>
          <a:prstGeom prst="rect">
            <a:avLst/>
          </a:prstGeom>
        </p:spPr>
      </p:pic>
      <p:pic>
        <p:nvPicPr>
          <p:cNvPr id="38" name="Picture 37" descr="grass_animation_test_by_eldynamite-d3la0n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4191000"/>
            <a:ext cx="1295400" cy="990600"/>
          </a:xfrm>
          <a:prstGeom prst="rect">
            <a:avLst/>
          </a:prstGeom>
        </p:spPr>
      </p:pic>
      <p:pic>
        <p:nvPicPr>
          <p:cNvPr id="39" name="Picture 38" descr="grass-th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505200"/>
            <a:ext cx="2971800" cy="2377440"/>
          </a:xfrm>
          <a:prstGeom prst="rect">
            <a:avLst/>
          </a:prstGeom>
        </p:spPr>
      </p:pic>
      <p:pic>
        <p:nvPicPr>
          <p:cNvPr id="6" name="Picture 5" descr="frog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29400" y="4953000"/>
            <a:ext cx="2286000" cy="1676400"/>
          </a:xfrm>
          <a:prstGeom prst="rect">
            <a:avLst/>
          </a:prstGeom>
        </p:spPr>
      </p:pic>
      <p:sp>
        <p:nvSpPr>
          <p:cNvPr id="40" name="Right Arrow 39"/>
          <p:cNvSpPr/>
          <p:nvPr/>
        </p:nvSpPr>
        <p:spPr>
          <a:xfrm>
            <a:off x="3276600" y="4800600"/>
            <a:ext cx="762000" cy="5334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>
            <a:off x="6324600" y="4800600"/>
            <a:ext cx="685800" cy="5334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 descr="b204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126547">
            <a:off x="4721747" y="3241971"/>
            <a:ext cx="1184193" cy="1711736"/>
          </a:xfrm>
          <a:prstGeom prst="rect">
            <a:avLst/>
          </a:prstGeom>
        </p:spPr>
      </p:pic>
      <p:sp>
        <p:nvSpPr>
          <p:cNvPr id="44" name="Cloud Callout 43"/>
          <p:cNvSpPr/>
          <p:nvPr/>
        </p:nvSpPr>
        <p:spPr>
          <a:xfrm rot="17801115">
            <a:off x="5179291" y="86585"/>
            <a:ext cx="2362200" cy="2133600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loud 44"/>
          <p:cNvSpPr/>
          <p:nvPr/>
        </p:nvSpPr>
        <p:spPr>
          <a:xfrm>
            <a:off x="3581400" y="-228600"/>
            <a:ext cx="2590800" cy="19050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loud 45"/>
          <p:cNvSpPr/>
          <p:nvPr/>
        </p:nvSpPr>
        <p:spPr>
          <a:xfrm>
            <a:off x="6400800" y="-685800"/>
            <a:ext cx="2743200" cy="24384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Bevel 50"/>
          <p:cNvSpPr/>
          <p:nvPr/>
        </p:nvSpPr>
        <p:spPr>
          <a:xfrm>
            <a:off x="6858000" y="-76200"/>
            <a:ext cx="2209800" cy="914400"/>
          </a:xfrm>
          <a:prstGeom prst="beve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2895600" y="54114"/>
            <a:ext cx="3810000" cy="707886"/>
          </a:xfrm>
          <a:prstGeom prst="rect">
            <a:avLst/>
          </a:prstGeom>
          <a:solidFill>
            <a:srgbClr val="7D0D7D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শিক্ষকের কার্যাবলী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781800" y="762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সময়ঃ১৫ মিনিট</a:t>
            </a:r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4" grpId="0" animBg="1"/>
      <p:bldP spid="45" grpId="0" animBg="1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4800" y="4267200"/>
            <a:ext cx="990600" cy="990600"/>
          </a:xfrm>
          <a:prstGeom prst="rect">
            <a:avLst/>
          </a:prstGeom>
        </p:spPr>
      </p:pic>
      <p:pic>
        <p:nvPicPr>
          <p:cNvPr id="5" name="Picture 4" descr="sun-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505200"/>
          </a:xfrm>
          <a:prstGeom prst="rect">
            <a:avLst/>
          </a:prstGeom>
        </p:spPr>
      </p:pic>
      <p:pic>
        <p:nvPicPr>
          <p:cNvPr id="4" name="Picture 3" descr="sun (1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7600" y="842963"/>
            <a:ext cx="1599197" cy="1443037"/>
          </a:xfrm>
          <a:prstGeom prst="rect">
            <a:avLst/>
          </a:prstGeom>
        </p:spPr>
      </p:pic>
      <p:pic>
        <p:nvPicPr>
          <p:cNvPr id="6" name="Picture 5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4800600"/>
            <a:ext cx="1295400" cy="1295400"/>
          </a:xfrm>
          <a:prstGeom prst="rect">
            <a:avLst/>
          </a:prstGeom>
        </p:spPr>
      </p:pic>
      <p:pic>
        <p:nvPicPr>
          <p:cNvPr id="7" name="Picture 6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4800" y="2667000"/>
            <a:ext cx="1295400" cy="1295400"/>
          </a:xfrm>
          <a:prstGeom prst="rect">
            <a:avLst/>
          </a:prstGeom>
        </p:spPr>
      </p:pic>
      <p:pic>
        <p:nvPicPr>
          <p:cNvPr id="8" name="Picture 7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3505200"/>
            <a:ext cx="1295400" cy="1295400"/>
          </a:xfrm>
          <a:prstGeom prst="rect">
            <a:avLst/>
          </a:prstGeom>
        </p:spPr>
      </p:pic>
      <p:pic>
        <p:nvPicPr>
          <p:cNvPr id="9" name="Picture 8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3124200"/>
            <a:ext cx="1295400" cy="1295400"/>
          </a:xfrm>
          <a:prstGeom prst="rect">
            <a:avLst/>
          </a:prstGeom>
        </p:spPr>
      </p:pic>
      <p:pic>
        <p:nvPicPr>
          <p:cNvPr id="10" name="Picture 9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800" y="4038600"/>
            <a:ext cx="1295400" cy="1295400"/>
          </a:xfrm>
          <a:prstGeom prst="rect">
            <a:avLst/>
          </a:prstGeom>
        </p:spPr>
      </p:pic>
      <p:pic>
        <p:nvPicPr>
          <p:cNvPr id="11" name="Picture 10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3800" y="4267200"/>
            <a:ext cx="1295400" cy="1295400"/>
          </a:xfrm>
          <a:prstGeom prst="rect">
            <a:avLst/>
          </a:prstGeom>
        </p:spPr>
      </p:pic>
      <p:pic>
        <p:nvPicPr>
          <p:cNvPr id="12" name="Picture 11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3200400"/>
            <a:ext cx="1295400" cy="1295400"/>
          </a:xfrm>
          <a:prstGeom prst="rect">
            <a:avLst/>
          </a:prstGeom>
        </p:spPr>
      </p:pic>
      <p:pic>
        <p:nvPicPr>
          <p:cNvPr id="13" name="Picture 12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2971800"/>
            <a:ext cx="1295400" cy="1295400"/>
          </a:xfrm>
          <a:prstGeom prst="rect">
            <a:avLst/>
          </a:prstGeom>
        </p:spPr>
      </p:pic>
      <p:pic>
        <p:nvPicPr>
          <p:cNvPr id="14" name="Picture 13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3581400"/>
            <a:ext cx="1295400" cy="1295400"/>
          </a:xfrm>
          <a:prstGeom prst="rect">
            <a:avLst/>
          </a:prstGeom>
        </p:spPr>
      </p:pic>
      <p:pic>
        <p:nvPicPr>
          <p:cNvPr id="15" name="Picture 14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3962400"/>
            <a:ext cx="1295400" cy="1295400"/>
          </a:xfrm>
          <a:prstGeom prst="rect">
            <a:avLst/>
          </a:prstGeom>
        </p:spPr>
      </p:pic>
      <p:pic>
        <p:nvPicPr>
          <p:cNvPr id="16" name="Picture 15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4267200"/>
            <a:ext cx="1295400" cy="1295400"/>
          </a:xfrm>
          <a:prstGeom prst="rect">
            <a:avLst/>
          </a:prstGeom>
        </p:spPr>
      </p:pic>
      <p:pic>
        <p:nvPicPr>
          <p:cNvPr id="17" name="Picture 16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4343400"/>
            <a:ext cx="1295400" cy="1295400"/>
          </a:xfrm>
          <a:prstGeom prst="rect">
            <a:avLst/>
          </a:prstGeom>
        </p:spPr>
      </p:pic>
      <p:pic>
        <p:nvPicPr>
          <p:cNvPr id="18" name="Picture 17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3429000"/>
            <a:ext cx="1295400" cy="1295400"/>
          </a:xfrm>
          <a:prstGeom prst="rect">
            <a:avLst/>
          </a:prstGeom>
        </p:spPr>
      </p:pic>
      <p:pic>
        <p:nvPicPr>
          <p:cNvPr id="19" name="Picture 18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3505200"/>
            <a:ext cx="1295400" cy="1295400"/>
          </a:xfrm>
          <a:prstGeom prst="rect">
            <a:avLst/>
          </a:prstGeom>
        </p:spPr>
      </p:pic>
      <p:pic>
        <p:nvPicPr>
          <p:cNvPr id="20" name="Picture 19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4724400"/>
            <a:ext cx="1295400" cy="1295400"/>
          </a:xfrm>
          <a:prstGeom prst="rect">
            <a:avLst/>
          </a:prstGeom>
        </p:spPr>
      </p:pic>
      <p:pic>
        <p:nvPicPr>
          <p:cNvPr id="21" name="Picture 20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0" y="4648200"/>
            <a:ext cx="1295400" cy="1295400"/>
          </a:xfrm>
          <a:prstGeom prst="rect">
            <a:avLst/>
          </a:prstGeom>
        </p:spPr>
      </p:pic>
      <p:pic>
        <p:nvPicPr>
          <p:cNvPr id="22" name="Picture 21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0" y="3581400"/>
            <a:ext cx="1295400" cy="1295400"/>
          </a:xfrm>
          <a:prstGeom prst="rect">
            <a:avLst/>
          </a:prstGeom>
        </p:spPr>
      </p:pic>
      <p:pic>
        <p:nvPicPr>
          <p:cNvPr id="23" name="Picture 22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4267200"/>
            <a:ext cx="1295400" cy="1295400"/>
          </a:xfrm>
          <a:prstGeom prst="rect">
            <a:avLst/>
          </a:prstGeom>
        </p:spPr>
      </p:pic>
      <p:pic>
        <p:nvPicPr>
          <p:cNvPr id="24" name="Picture 23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400" y="3048000"/>
            <a:ext cx="1295400" cy="1295400"/>
          </a:xfrm>
          <a:prstGeom prst="rect">
            <a:avLst/>
          </a:prstGeom>
        </p:spPr>
      </p:pic>
      <p:pic>
        <p:nvPicPr>
          <p:cNvPr id="25" name="Picture 24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3962400"/>
            <a:ext cx="1295400" cy="1295400"/>
          </a:xfrm>
          <a:prstGeom prst="rect">
            <a:avLst/>
          </a:prstGeom>
        </p:spPr>
      </p:pic>
      <p:pic>
        <p:nvPicPr>
          <p:cNvPr id="26" name="Picture 25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3276600"/>
            <a:ext cx="1295400" cy="1295400"/>
          </a:xfrm>
          <a:prstGeom prst="rect">
            <a:avLst/>
          </a:prstGeom>
        </p:spPr>
      </p:pic>
      <p:pic>
        <p:nvPicPr>
          <p:cNvPr id="27" name="Picture 26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3962400"/>
            <a:ext cx="1295400" cy="1295400"/>
          </a:xfrm>
          <a:prstGeom prst="rect">
            <a:avLst/>
          </a:prstGeom>
        </p:spPr>
      </p:pic>
      <p:pic>
        <p:nvPicPr>
          <p:cNvPr id="28" name="Picture 27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3124200"/>
            <a:ext cx="1295400" cy="1295400"/>
          </a:xfrm>
          <a:prstGeom prst="rect">
            <a:avLst/>
          </a:prstGeom>
        </p:spPr>
      </p:pic>
      <p:pic>
        <p:nvPicPr>
          <p:cNvPr id="29" name="Picture 28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3124200"/>
            <a:ext cx="1295400" cy="1295400"/>
          </a:xfrm>
          <a:prstGeom prst="rect">
            <a:avLst/>
          </a:prstGeom>
        </p:spPr>
      </p:pic>
      <p:pic>
        <p:nvPicPr>
          <p:cNvPr id="30" name="Picture 29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3048000"/>
            <a:ext cx="1295400" cy="1295400"/>
          </a:xfrm>
          <a:prstGeom prst="rect">
            <a:avLst/>
          </a:prstGeom>
        </p:spPr>
      </p:pic>
      <p:pic>
        <p:nvPicPr>
          <p:cNvPr id="31" name="Picture 30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3200" y="2895600"/>
            <a:ext cx="1295400" cy="1295400"/>
          </a:xfrm>
          <a:prstGeom prst="rect">
            <a:avLst/>
          </a:prstGeom>
        </p:spPr>
      </p:pic>
      <p:pic>
        <p:nvPicPr>
          <p:cNvPr id="32" name="Picture 31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2667000"/>
            <a:ext cx="1295400" cy="1295400"/>
          </a:xfrm>
          <a:prstGeom prst="rect">
            <a:avLst/>
          </a:prstGeom>
        </p:spPr>
      </p:pic>
      <p:pic>
        <p:nvPicPr>
          <p:cNvPr id="33" name="Picture 32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3810000"/>
            <a:ext cx="1295400" cy="1295400"/>
          </a:xfrm>
          <a:prstGeom prst="rect">
            <a:avLst/>
          </a:prstGeom>
        </p:spPr>
      </p:pic>
      <p:pic>
        <p:nvPicPr>
          <p:cNvPr id="34" name="Picture 33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77200" y="2514600"/>
            <a:ext cx="1295400" cy="1295400"/>
          </a:xfrm>
          <a:prstGeom prst="rect">
            <a:avLst/>
          </a:prstGeom>
        </p:spPr>
      </p:pic>
      <p:pic>
        <p:nvPicPr>
          <p:cNvPr id="35" name="Picture 34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4343400"/>
            <a:ext cx="1295400" cy="1295400"/>
          </a:xfrm>
          <a:prstGeom prst="rect">
            <a:avLst/>
          </a:prstGeom>
        </p:spPr>
      </p:pic>
      <p:pic>
        <p:nvPicPr>
          <p:cNvPr id="36" name="Picture 35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0"/>
            <a:ext cx="1295400" cy="1295400"/>
          </a:xfrm>
          <a:prstGeom prst="rect">
            <a:avLst/>
          </a:prstGeom>
        </p:spPr>
      </p:pic>
      <p:pic>
        <p:nvPicPr>
          <p:cNvPr id="37" name="Picture 36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4724400"/>
            <a:ext cx="1295400" cy="1295400"/>
          </a:xfrm>
          <a:prstGeom prst="rect">
            <a:avLst/>
          </a:prstGeom>
        </p:spPr>
      </p:pic>
      <p:pic>
        <p:nvPicPr>
          <p:cNvPr id="38" name="Picture 37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3276600"/>
            <a:ext cx="1295400" cy="1295400"/>
          </a:xfrm>
          <a:prstGeom prst="rect">
            <a:avLst/>
          </a:prstGeom>
        </p:spPr>
      </p:pic>
      <p:pic>
        <p:nvPicPr>
          <p:cNvPr id="39" name="Picture 38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3657600"/>
            <a:ext cx="1295400" cy="1295400"/>
          </a:xfrm>
          <a:prstGeom prst="rect">
            <a:avLst/>
          </a:prstGeom>
        </p:spPr>
      </p:pic>
      <p:pic>
        <p:nvPicPr>
          <p:cNvPr id="40" name="Picture 39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3505200"/>
            <a:ext cx="1295400" cy="1295400"/>
          </a:xfrm>
          <a:prstGeom prst="rect">
            <a:avLst/>
          </a:prstGeom>
        </p:spPr>
      </p:pic>
      <p:pic>
        <p:nvPicPr>
          <p:cNvPr id="41" name="Picture 40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6600" y="2971800"/>
            <a:ext cx="1295400" cy="1295400"/>
          </a:xfrm>
          <a:prstGeom prst="rect">
            <a:avLst/>
          </a:prstGeom>
        </p:spPr>
      </p:pic>
      <p:pic>
        <p:nvPicPr>
          <p:cNvPr id="42" name="Picture 41" descr="grass_animation_test_by_eldynamite-d3la0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4419600"/>
            <a:ext cx="1295400" cy="12954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0" y="6096000"/>
            <a:ext cx="9144000" cy="707886"/>
          </a:xfrm>
          <a:prstGeom prst="rect">
            <a:avLst/>
          </a:prstGeom>
          <a:solidFill>
            <a:srgbClr val="0070C0"/>
          </a:solidFill>
          <a:ln w="57150"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উদ্ভিদ সালোকসংশ্লেষণ প্রক্রিয়ায় খাদ্য তৈরি করছে </a:t>
            </a:r>
            <a:endParaRPr lang="en-US" sz="4000" dirty="0">
              <a:solidFill>
                <a:schemeClr val="accent6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1317754419018-dumpfm-grass-171_Bugs_Animation_Gras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5807" y="1295400"/>
            <a:ext cx="5435594" cy="40386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371600" y="6019800"/>
            <a:ext cx="66294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9F119F"/>
                </a:solidFill>
                <a:latin typeface="NikoshBAN" pitchFamily="2" charset="0"/>
                <a:cs typeface="NikoshBAN" pitchFamily="2" charset="0"/>
              </a:rPr>
              <a:t>ছোটোপ্রানী উদ্ভিদকে খাদ্য হিসেবে গ্রহণ করছে</a:t>
            </a:r>
            <a:endParaRPr lang="en-US" sz="3600" dirty="0">
              <a:solidFill>
                <a:srgbClr val="9F119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169</Words>
  <Application>Microsoft Office PowerPoint</Application>
  <PresentationFormat>On-screen Show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 H MURAD</dc:creator>
  <cp:lastModifiedBy>A H MURAD</cp:lastModifiedBy>
  <cp:revision>121</cp:revision>
  <dcterms:created xsi:type="dcterms:W3CDTF">2006-08-16T00:00:00Z</dcterms:created>
  <dcterms:modified xsi:type="dcterms:W3CDTF">2013-05-05T07:06:45Z</dcterms:modified>
</cp:coreProperties>
</file>